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1" r:id="rId6"/>
    <p:sldId id="260" r:id="rId7"/>
    <p:sldId id="258" r:id="rId8"/>
    <p:sldId id="257" r:id="rId9"/>
    <p:sldId id="264" r:id="rId10"/>
    <p:sldId id="263" r:id="rId11"/>
    <p:sldId id="262" r:id="rId12"/>
    <p:sldId id="265" r:id="rId13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  <a:srgbClr val="FF33CC"/>
    <a:srgbClr val="FFFFFF"/>
    <a:srgbClr val="8EDA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97C80C1-3FCA-4A5D-B7A9-EB0715CFBF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4DB3A3E-A023-4BAF-9345-E6325A38BF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CB035CD-7754-4EED-B8F4-CEFC1211B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20C56-8D58-4BB7-A281-125CE9D41EFB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50E61F4-CF97-46F7-82E3-37DEA55D8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962CDBF-5893-4BB9-867F-77BEFE341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361C6-BE9F-4664-A978-D23BF333C52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9505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0FF1ACE-CE71-4840-82CF-A1C5B073E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76F313A6-4681-4B99-B9A3-6E52BE30A5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662AB7D-21FE-4FCE-8AC7-CA381D082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20C56-8D58-4BB7-A281-125CE9D41EFB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187FD93-7C06-4CDC-BF81-A9C067466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744B25C-02A0-4D3A-BD17-00CFB9DB1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361C6-BE9F-4664-A978-D23BF333C52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51051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B297BD9-ED22-4B6E-90F1-181306BC16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1D38BB4-4E92-4B40-B385-AFBEE1AD26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35687A5-3B5A-442B-8BC1-D19CA9EBA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20C56-8D58-4BB7-A281-125CE9D41EFB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8DC29D2-0150-4AFE-B95F-2575DD2BC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909CC23-6FAB-41F2-8A9D-51E6D42A9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361C6-BE9F-4664-A978-D23BF333C52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0709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694929B-0F24-46E1-955F-CE33C33D3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95BDD3C-95D0-496E-95F2-0ED85041C8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8FA99B3-3D20-4B17-8565-287DB1529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20C56-8D58-4BB7-A281-125CE9D41EFB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BF98F43-784F-4F4B-A469-07168CEE9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1078E16-D356-474A-B0E5-49903AF37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361C6-BE9F-4664-A978-D23BF333C52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94879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DDE0B3A-098F-4465-AFB9-FC14AB791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03970769-D0F4-481B-A7DD-85B28BCB5C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FC12488-FE05-4CF7-8136-7EEB55DCE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20C56-8D58-4BB7-A281-125CE9D41EFB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D007250-ABB2-4C80-88DA-01D9AB826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E4BA762-772B-4348-989D-7E91412F5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361C6-BE9F-4664-A978-D23BF333C52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53938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174987B-4CF2-4EB6-AB27-3C002445E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BDD3380-132E-4520-B670-E2649B7176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C40CE68-C5ED-4C3B-A2EC-60FC3676D5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28CC2521-9EE8-4A6A-9AC1-26BB393D0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20C56-8D58-4BB7-A281-125CE9D41EFB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70D22E4-EDB7-4B7C-970F-63CBAC5D4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9042B96D-E83B-4D1C-9C8F-6FACDB122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361C6-BE9F-4664-A978-D23BF333C52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07799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597EF7E-18A8-41D4-A410-68B026747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96A0237-70F4-4037-8288-2A1AD271B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702661D0-712A-4776-98B7-E2AEA6D23D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B41F70C0-895A-4C02-9905-9D1A6E8EB7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9AB5A1D1-9021-4D17-900A-40F0ABF1A2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CB24EC00-DE5F-47FF-913D-34E95FEA1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20C56-8D58-4BB7-A281-125CE9D41EFB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844B3576-60FD-4EB7-B925-929195DB5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8167CEDA-A6E2-415F-A664-26A26F30D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361C6-BE9F-4664-A978-D23BF333C52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80684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DF80CC-667F-4CA1-9ED2-4BB4EBBA68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B417E07D-A764-407B-BC33-96C4DFAB2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20C56-8D58-4BB7-A281-125CE9D41EFB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362B5858-A9F7-4EE5-9256-E7826266E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9CD8AED0-3FF8-4147-90DC-A4918BF23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361C6-BE9F-4664-A978-D23BF333C52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0564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7C4F2907-3AAF-4DF0-999D-2C8C9B6FE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20C56-8D58-4BB7-A281-125CE9D41EFB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0A89409D-6C8E-4A2F-8517-F44161D34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D2A9F48B-5B6B-4586-B35E-3CB6CD141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361C6-BE9F-4664-A978-D23BF333C52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94382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5718B89-8CA5-4A30-AA5E-1ECB22473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4694107-2C01-4D2B-B9A9-E814D67E5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650C166-8D59-46EC-A390-F57EE85385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0970CB5-3837-4018-B3DB-4A6951254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20C56-8D58-4BB7-A281-125CE9D41EFB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54234C19-99D0-4205-81D2-B14B9E5D4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9CEB9D76-FC71-4C43-9143-9609E3F6D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361C6-BE9F-4664-A978-D23BF333C52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48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0BB47D1-6D67-4C35-81EF-234FD5A1C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AB040C6-2CCF-412A-A10D-4E55FF13E6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47A52B00-68D1-41FA-B4FC-9C586B79FC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CCF0262-B2CE-4EEB-99DF-768C07AF0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20C56-8D58-4BB7-A281-125CE9D41EFB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974593D0-B86E-4B87-8471-BF9E1BB48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C58B074C-FD2E-4616-B68B-372A30371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361C6-BE9F-4664-A978-D23BF333C52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91205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3F005BB9-1913-4E87-9347-3DEF29745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FCF811B-30EA-4962-A29E-56D6B72D4B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7FBB5CF-6D42-4B27-8B65-399643E28D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20C56-8D58-4BB7-A281-125CE9D41EFB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1B6B0A5-FD40-40FC-AA71-07296AB140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E939256-7E61-49F4-9D7A-3E80461804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B361C6-BE9F-4664-A978-D23BF333C52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24216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hyperlink" Target="https://learningapps.org/watch?v=putsd1pqn21" TargetMode="Externa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B0B261A-B0BA-4A2A-9652-E3BE766B3B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D92B29E-F625-4ABD-8ADB-AE79322CA0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27C81AB3-290A-45A4-92CB-19E9C96594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81A8FBFD-B95C-4190-8520-3CD7B9840A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F8D8E2FB-3748-4AE6-B940-5429226CAA87}"/>
              </a:ext>
            </a:extLst>
          </p:cNvPr>
          <p:cNvSpPr txBox="1"/>
          <p:nvPr/>
        </p:nvSpPr>
        <p:spPr>
          <a:xfrm>
            <a:off x="6102493" y="1382329"/>
            <a:ext cx="5367148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4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15</a:t>
            </a:r>
          </a:p>
          <a:p>
            <a:r>
              <a:rPr lang="hr-HR" sz="4800" dirty="0" err="1">
                <a:solidFill>
                  <a:srgbClr val="FF33CC"/>
                </a:solidFill>
              </a:rPr>
              <a:t>Healthy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and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happy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1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CD882A69-515E-4A68-AC06-39C9F01F0F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088782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000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B0B261A-B0BA-4A2A-9652-E3BE766B3B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D92B29E-F625-4ABD-8ADB-AE79322CA0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27C81AB3-290A-45A4-92CB-19E9C96594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5BB5D1F2-8CFB-4CD9-88AB-6C0F1E790A17}"/>
              </a:ext>
            </a:extLst>
          </p:cNvPr>
          <p:cNvSpPr txBox="1"/>
          <p:nvPr/>
        </p:nvSpPr>
        <p:spPr>
          <a:xfrm>
            <a:off x="4977414" y="3255962"/>
            <a:ext cx="943992" cy="589072"/>
          </a:xfrm>
          <a:prstGeom prst="rect">
            <a:avLst/>
          </a:prstGeom>
          <a:solidFill>
            <a:srgbClr val="8EDA8E"/>
          </a:solidFill>
          <a:ln w="38100">
            <a:solidFill>
              <a:srgbClr val="00B050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sz="2400" b="1" dirty="0"/>
              <a:t>FOOD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5DBAD517-46BC-46C0-B3E2-0F4C08140FF9}"/>
              </a:ext>
            </a:extLst>
          </p:cNvPr>
          <p:cNvSpPr txBox="1"/>
          <p:nvPr/>
        </p:nvSpPr>
        <p:spPr>
          <a:xfrm>
            <a:off x="437968" y="498471"/>
            <a:ext cx="574976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Describe</a:t>
            </a:r>
            <a:r>
              <a:rPr lang="hr-HR" sz="1600" b="1" dirty="0">
                <a:solidFill>
                  <a:srgbClr val="0070C0"/>
                </a:solidFill>
              </a:rPr>
              <a:t>/</a:t>
            </a:r>
            <a:r>
              <a:rPr lang="hr-HR" sz="1600" b="1" dirty="0" err="1">
                <a:solidFill>
                  <a:srgbClr val="0070C0"/>
                </a:solidFill>
              </a:rPr>
              <a:t>paraphrase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adjectives that can be used to describe food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Opišite/parafrazirajte pridjeve koji se koriste za opisivanje hrane.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2DD4D8D6-B874-4641-8214-3F29673344E2}"/>
              </a:ext>
            </a:extLst>
          </p:cNvPr>
          <p:cNvSpPr txBox="1"/>
          <p:nvPr/>
        </p:nvSpPr>
        <p:spPr>
          <a:xfrm>
            <a:off x="2956268" y="2632993"/>
            <a:ext cx="943992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 err="1"/>
              <a:t>tasty</a:t>
            </a:r>
            <a:endParaRPr lang="hr-HR" dirty="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578B5B44-C240-4042-8539-27A3F4BCDB60}"/>
              </a:ext>
            </a:extLst>
          </p:cNvPr>
          <p:cNvSpPr txBox="1"/>
          <p:nvPr/>
        </p:nvSpPr>
        <p:spPr>
          <a:xfrm>
            <a:off x="7585973" y="3761394"/>
            <a:ext cx="1197001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 err="1"/>
              <a:t>unhealthy</a:t>
            </a:r>
            <a:endParaRPr lang="hr-HR" dirty="0"/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E8038040-0C10-49EC-8B17-74C7E9B23157}"/>
              </a:ext>
            </a:extLst>
          </p:cNvPr>
          <p:cNvSpPr txBox="1"/>
          <p:nvPr/>
        </p:nvSpPr>
        <p:spPr>
          <a:xfrm>
            <a:off x="3312852" y="4628454"/>
            <a:ext cx="943992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 err="1"/>
              <a:t>crunchy</a:t>
            </a:r>
            <a:endParaRPr lang="hr-HR" dirty="0"/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3839A05D-5AB3-43BC-8E19-01CA85CF80F6}"/>
              </a:ext>
            </a:extLst>
          </p:cNvPr>
          <p:cNvSpPr txBox="1"/>
          <p:nvPr/>
        </p:nvSpPr>
        <p:spPr>
          <a:xfrm>
            <a:off x="6641981" y="2228206"/>
            <a:ext cx="943992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 err="1"/>
              <a:t>soft</a:t>
            </a:r>
            <a:endParaRPr lang="hr-HR" dirty="0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E91ECB81-22C8-414A-A472-F0258B0A1819}"/>
              </a:ext>
            </a:extLst>
          </p:cNvPr>
          <p:cNvSpPr txBox="1"/>
          <p:nvPr/>
        </p:nvSpPr>
        <p:spPr>
          <a:xfrm>
            <a:off x="5225993" y="4460672"/>
            <a:ext cx="943992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 err="1"/>
              <a:t>sour</a:t>
            </a:r>
            <a:endParaRPr lang="hr-HR" dirty="0"/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DB7DAB1C-AE13-4F4A-B5E3-DA884CAAE1AF}"/>
              </a:ext>
            </a:extLst>
          </p:cNvPr>
          <p:cNvSpPr txBox="1"/>
          <p:nvPr/>
        </p:nvSpPr>
        <p:spPr>
          <a:xfrm>
            <a:off x="1623888" y="3957173"/>
            <a:ext cx="943992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 err="1"/>
              <a:t>filling</a:t>
            </a:r>
            <a:endParaRPr lang="hr-HR" dirty="0"/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BF8476D4-66FB-4E61-BC71-EE2784E94EA9}"/>
              </a:ext>
            </a:extLst>
          </p:cNvPr>
          <p:cNvSpPr txBox="1"/>
          <p:nvPr/>
        </p:nvSpPr>
        <p:spPr>
          <a:xfrm>
            <a:off x="4722921" y="2002012"/>
            <a:ext cx="943992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 err="1"/>
              <a:t>fizzy</a:t>
            </a:r>
            <a:endParaRPr lang="hr-HR" dirty="0"/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9411550E-E67C-4817-A0CD-88697EA22692}"/>
              </a:ext>
            </a:extLst>
          </p:cNvPr>
          <p:cNvSpPr txBox="1"/>
          <p:nvPr/>
        </p:nvSpPr>
        <p:spPr>
          <a:xfrm>
            <a:off x="4803562" y="5411098"/>
            <a:ext cx="943992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 err="1"/>
              <a:t>salty</a:t>
            </a:r>
            <a:endParaRPr lang="hr-HR" dirty="0"/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09EE864A-8EB6-49DC-A766-361D8AA2866A}"/>
              </a:ext>
            </a:extLst>
          </p:cNvPr>
          <p:cNvSpPr txBox="1"/>
          <p:nvPr/>
        </p:nvSpPr>
        <p:spPr>
          <a:xfrm>
            <a:off x="8290260" y="2791091"/>
            <a:ext cx="943992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 err="1"/>
              <a:t>fatty</a:t>
            </a:r>
            <a:endParaRPr lang="hr-HR" dirty="0"/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5A3F09D1-79D0-4A21-BC67-25649BA65E08}"/>
              </a:ext>
            </a:extLst>
          </p:cNvPr>
          <p:cNvSpPr txBox="1"/>
          <p:nvPr/>
        </p:nvSpPr>
        <p:spPr>
          <a:xfrm>
            <a:off x="7359592" y="4946255"/>
            <a:ext cx="943992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 err="1"/>
              <a:t>sweet</a:t>
            </a:r>
            <a:endParaRPr lang="hr-HR" dirty="0"/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C8C71E1E-0AA6-4E39-B674-ADD0764A7F06}"/>
              </a:ext>
            </a:extLst>
          </p:cNvPr>
          <p:cNvSpPr txBox="1"/>
          <p:nvPr/>
        </p:nvSpPr>
        <p:spPr>
          <a:xfrm>
            <a:off x="2368860" y="5489027"/>
            <a:ext cx="943992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 err="1"/>
              <a:t>healthy</a:t>
            </a:r>
            <a:endParaRPr lang="hr-HR" dirty="0"/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A825A80C-E678-4284-B17D-C1DCB4B59094}"/>
              </a:ext>
            </a:extLst>
          </p:cNvPr>
          <p:cNvSpPr txBox="1"/>
          <p:nvPr/>
        </p:nvSpPr>
        <p:spPr>
          <a:xfrm>
            <a:off x="6641981" y="5771444"/>
            <a:ext cx="943992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 err="1"/>
              <a:t>spicy</a:t>
            </a:r>
            <a:endParaRPr lang="hr-HR" dirty="0"/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A66F7955-5ADA-4423-96E8-479EBC2579EB}"/>
              </a:ext>
            </a:extLst>
          </p:cNvPr>
          <p:cNvSpPr txBox="1"/>
          <p:nvPr/>
        </p:nvSpPr>
        <p:spPr>
          <a:xfrm>
            <a:off x="8875467" y="4619404"/>
            <a:ext cx="943992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 err="1"/>
              <a:t>greasy</a:t>
            </a:r>
            <a:endParaRPr lang="hr-HR" dirty="0"/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04F4FA3E-B17F-4E76-8BC1-78EF600AA7F9}"/>
              </a:ext>
            </a:extLst>
          </p:cNvPr>
          <p:cNvSpPr txBox="1"/>
          <p:nvPr/>
        </p:nvSpPr>
        <p:spPr>
          <a:xfrm>
            <a:off x="2967353" y="3548031"/>
            <a:ext cx="1160762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 err="1"/>
              <a:t>alcoholic</a:t>
            </a:r>
            <a:endParaRPr lang="hr-HR" dirty="0"/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104542FA-6074-433D-9225-606626D11E6D}"/>
              </a:ext>
            </a:extLst>
          </p:cNvPr>
          <p:cNvSpPr txBox="1"/>
          <p:nvPr/>
        </p:nvSpPr>
        <p:spPr>
          <a:xfrm>
            <a:off x="1896864" y="2632993"/>
            <a:ext cx="943992" cy="423449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sz="1600" dirty="0"/>
              <a:t>ukusno</a:t>
            </a: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AA05F043-C801-44D0-84CD-6F551ABF5DA8}"/>
              </a:ext>
            </a:extLst>
          </p:cNvPr>
          <p:cNvSpPr txBox="1"/>
          <p:nvPr/>
        </p:nvSpPr>
        <p:spPr>
          <a:xfrm>
            <a:off x="8927255" y="3782104"/>
            <a:ext cx="943992" cy="423449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sz="1600" dirty="0"/>
              <a:t>nezdravo</a:t>
            </a: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68BFEB2A-6330-4199-B93A-2EC79D720AE8}"/>
              </a:ext>
            </a:extLst>
          </p:cNvPr>
          <p:cNvSpPr txBox="1"/>
          <p:nvPr/>
        </p:nvSpPr>
        <p:spPr>
          <a:xfrm>
            <a:off x="2244573" y="4653271"/>
            <a:ext cx="943992" cy="423449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sz="1600" dirty="0"/>
              <a:t>hrskavo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671C6DE5-1E76-42C7-BB0A-22AF28505CD1}"/>
              </a:ext>
            </a:extLst>
          </p:cNvPr>
          <p:cNvSpPr txBox="1"/>
          <p:nvPr/>
        </p:nvSpPr>
        <p:spPr>
          <a:xfrm>
            <a:off x="6641981" y="1725079"/>
            <a:ext cx="943992" cy="423449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sz="1600" dirty="0"/>
              <a:t>mekano</a:t>
            </a: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800DE6B8-8F0D-4413-A060-6EB7F0DA8838}"/>
              </a:ext>
            </a:extLst>
          </p:cNvPr>
          <p:cNvSpPr txBox="1"/>
          <p:nvPr/>
        </p:nvSpPr>
        <p:spPr>
          <a:xfrm>
            <a:off x="6269872" y="4460672"/>
            <a:ext cx="943992" cy="423449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sz="1600" dirty="0"/>
              <a:t>kiselo</a:t>
            </a: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67909E7F-E40E-404C-B149-0C9D521359FB}"/>
              </a:ext>
            </a:extLst>
          </p:cNvPr>
          <p:cNvSpPr txBox="1"/>
          <p:nvPr/>
        </p:nvSpPr>
        <p:spPr>
          <a:xfrm>
            <a:off x="580008" y="3993828"/>
            <a:ext cx="943992" cy="423449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sz="1600" dirty="0"/>
              <a:t>nadjev</a:t>
            </a: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9A2B8E81-F72A-4408-8DF9-1C99934B9377}"/>
              </a:ext>
            </a:extLst>
          </p:cNvPr>
          <p:cNvSpPr txBox="1"/>
          <p:nvPr/>
        </p:nvSpPr>
        <p:spPr>
          <a:xfrm>
            <a:off x="3707909" y="2037192"/>
            <a:ext cx="943992" cy="423449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sz="1600" dirty="0"/>
              <a:t>gazirano</a:t>
            </a: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89565FAE-F31F-4918-B35A-9AF561DED82D}"/>
              </a:ext>
            </a:extLst>
          </p:cNvPr>
          <p:cNvSpPr txBox="1"/>
          <p:nvPr/>
        </p:nvSpPr>
        <p:spPr>
          <a:xfrm>
            <a:off x="4803562" y="5936080"/>
            <a:ext cx="943992" cy="423449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sz="1600" dirty="0"/>
              <a:t>slano</a:t>
            </a:r>
          </a:p>
        </p:txBody>
      </p:sp>
      <p:sp>
        <p:nvSpPr>
          <p:cNvPr id="32" name="TekstniOkvir 31">
            <a:extLst>
              <a:ext uri="{FF2B5EF4-FFF2-40B4-BE49-F238E27FC236}">
                <a16:creationId xmlns:a16="http://schemas.microsoft.com/office/drawing/2014/main" id="{82EBB2BE-2174-42B8-A635-2EAE60DCC245}"/>
              </a:ext>
            </a:extLst>
          </p:cNvPr>
          <p:cNvSpPr txBox="1"/>
          <p:nvPr/>
        </p:nvSpPr>
        <p:spPr>
          <a:xfrm>
            <a:off x="9309718" y="2844717"/>
            <a:ext cx="943992" cy="423449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sz="1600" dirty="0"/>
              <a:t>masno</a:t>
            </a:r>
          </a:p>
        </p:txBody>
      </p:sp>
      <p:sp>
        <p:nvSpPr>
          <p:cNvPr id="33" name="TekstniOkvir 32">
            <a:extLst>
              <a:ext uri="{FF2B5EF4-FFF2-40B4-BE49-F238E27FC236}">
                <a16:creationId xmlns:a16="http://schemas.microsoft.com/office/drawing/2014/main" id="{D19F23AB-4840-4B67-B321-C17EC5F3B237}"/>
              </a:ext>
            </a:extLst>
          </p:cNvPr>
          <p:cNvSpPr txBox="1"/>
          <p:nvPr/>
        </p:nvSpPr>
        <p:spPr>
          <a:xfrm>
            <a:off x="8025785" y="5463103"/>
            <a:ext cx="943992" cy="423449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sz="1600" dirty="0"/>
              <a:t>slatko</a:t>
            </a:r>
          </a:p>
        </p:txBody>
      </p:sp>
      <p:sp>
        <p:nvSpPr>
          <p:cNvPr id="34" name="TekstniOkvir 33">
            <a:extLst>
              <a:ext uri="{FF2B5EF4-FFF2-40B4-BE49-F238E27FC236}">
                <a16:creationId xmlns:a16="http://schemas.microsoft.com/office/drawing/2014/main" id="{005D5211-022B-41A3-B50C-2DF841AB54FF}"/>
              </a:ext>
            </a:extLst>
          </p:cNvPr>
          <p:cNvSpPr txBox="1"/>
          <p:nvPr/>
        </p:nvSpPr>
        <p:spPr>
          <a:xfrm>
            <a:off x="1300581" y="5489027"/>
            <a:ext cx="943992" cy="423449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sz="1600" dirty="0"/>
              <a:t>zdravo</a:t>
            </a:r>
          </a:p>
        </p:txBody>
      </p:sp>
      <p:sp>
        <p:nvSpPr>
          <p:cNvPr id="35" name="TekstniOkvir 34">
            <a:extLst>
              <a:ext uri="{FF2B5EF4-FFF2-40B4-BE49-F238E27FC236}">
                <a16:creationId xmlns:a16="http://schemas.microsoft.com/office/drawing/2014/main" id="{7DCF8E06-CB8E-47F4-AC80-8B57F04A8663}"/>
              </a:ext>
            </a:extLst>
          </p:cNvPr>
          <p:cNvSpPr txBox="1"/>
          <p:nvPr/>
        </p:nvSpPr>
        <p:spPr>
          <a:xfrm>
            <a:off x="6278012" y="6325714"/>
            <a:ext cx="1871704" cy="423449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sz="1600" dirty="0"/>
              <a:t>začinjeno, pikantno</a:t>
            </a:r>
          </a:p>
        </p:txBody>
      </p:sp>
      <p:sp>
        <p:nvSpPr>
          <p:cNvPr id="36" name="TekstniOkvir 35">
            <a:extLst>
              <a:ext uri="{FF2B5EF4-FFF2-40B4-BE49-F238E27FC236}">
                <a16:creationId xmlns:a16="http://schemas.microsoft.com/office/drawing/2014/main" id="{6312D1BA-1034-4D99-AAF9-808695BB340B}"/>
              </a:ext>
            </a:extLst>
          </p:cNvPr>
          <p:cNvSpPr txBox="1"/>
          <p:nvPr/>
        </p:nvSpPr>
        <p:spPr>
          <a:xfrm>
            <a:off x="9915622" y="4639253"/>
            <a:ext cx="943992" cy="423449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sz="1600" dirty="0"/>
              <a:t>masno</a:t>
            </a:r>
          </a:p>
        </p:txBody>
      </p:sp>
      <p:sp>
        <p:nvSpPr>
          <p:cNvPr id="37" name="TekstniOkvir 36">
            <a:extLst>
              <a:ext uri="{FF2B5EF4-FFF2-40B4-BE49-F238E27FC236}">
                <a16:creationId xmlns:a16="http://schemas.microsoft.com/office/drawing/2014/main" id="{B1959A8D-CEC2-4947-A860-62920DD6F29F}"/>
              </a:ext>
            </a:extLst>
          </p:cNvPr>
          <p:cNvSpPr txBox="1"/>
          <p:nvPr/>
        </p:nvSpPr>
        <p:spPr>
          <a:xfrm>
            <a:off x="1896864" y="3421585"/>
            <a:ext cx="1027976" cy="423449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sz="1600" dirty="0"/>
              <a:t>alkoholno</a:t>
            </a:r>
          </a:p>
        </p:txBody>
      </p:sp>
    </p:spTree>
    <p:extLst>
      <p:ext uri="{BB962C8B-B14F-4D97-AF65-F5344CB8AC3E}">
        <p14:creationId xmlns:p14="http://schemas.microsoft.com/office/powerpoint/2010/main" val="160730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B0B261A-B0BA-4A2A-9652-E3BE766B3B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D92B29E-F625-4ABD-8ADB-AE79322CA0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27C81AB3-290A-45A4-92CB-19E9C96594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304C380-EF2B-4610-9361-456A4909FB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7343" y="1236364"/>
            <a:ext cx="7991383" cy="541657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1AFDB2CF-2FA6-45BF-A274-41F8BC9ADF1E}"/>
              </a:ext>
            </a:extLst>
          </p:cNvPr>
          <p:cNvSpPr txBox="1"/>
          <p:nvPr/>
        </p:nvSpPr>
        <p:spPr>
          <a:xfrm>
            <a:off x="233366" y="432672"/>
            <a:ext cx="353298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144.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144.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0A1B53BF-CDB7-4B15-999C-0F0334F832D8}"/>
              </a:ext>
            </a:extLst>
          </p:cNvPr>
          <p:cNvSpPr txBox="1"/>
          <p:nvPr/>
        </p:nvSpPr>
        <p:spPr>
          <a:xfrm>
            <a:off x="611775" y="1600200"/>
            <a:ext cx="2776165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Set a time limit for </a:t>
            </a:r>
            <a:r>
              <a:rPr lang="hr-HR" sz="1600" b="1" dirty="0" err="1">
                <a:solidFill>
                  <a:srgbClr val="0070C0"/>
                </a:solidFill>
              </a:rPr>
              <a:t>this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task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Za ovaj zadatak odredite vremensko ograničenje.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65A4A6CC-3ADE-4365-9520-CA7B9D7C86A5}"/>
              </a:ext>
            </a:extLst>
          </p:cNvPr>
          <p:cNvSpPr txBox="1"/>
          <p:nvPr/>
        </p:nvSpPr>
        <p:spPr>
          <a:xfrm>
            <a:off x="7663973" y="1030288"/>
            <a:ext cx="4074156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Uz svaki pridjev napišite odgovarajuću imenicu.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83A702D5-0ACE-42EB-8089-5F095DDB5BEB}"/>
              </a:ext>
            </a:extLst>
          </p:cNvPr>
          <p:cNvSpPr txBox="1"/>
          <p:nvPr/>
        </p:nvSpPr>
        <p:spPr>
          <a:xfrm>
            <a:off x="8058474" y="2742259"/>
            <a:ext cx="3285153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Compare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nouns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discuss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Usporedite svoje imenice i raspravite. </a:t>
            </a:r>
          </a:p>
        </p:txBody>
      </p:sp>
    </p:spTree>
    <p:extLst>
      <p:ext uri="{BB962C8B-B14F-4D97-AF65-F5344CB8AC3E}">
        <p14:creationId xmlns:p14="http://schemas.microsoft.com/office/powerpoint/2010/main" val="253953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B0B261A-B0BA-4A2A-9652-E3BE766B3B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D92B29E-F625-4ABD-8ADB-AE79322CA0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27C81AB3-290A-45A4-92CB-19E9C96594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60B823A9-81D3-412F-843F-752931D36E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1839" y="1350909"/>
            <a:ext cx="6981825" cy="25812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0F47E610-8A06-4041-ACE3-CF82E685094B}"/>
              </a:ext>
            </a:extLst>
          </p:cNvPr>
          <p:cNvSpPr txBox="1"/>
          <p:nvPr/>
        </p:nvSpPr>
        <p:spPr>
          <a:xfrm>
            <a:off x="685302" y="376140"/>
            <a:ext cx="303307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126.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126.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8882757C-7A2E-4A46-A7EE-3F3A03E596FD}"/>
              </a:ext>
            </a:extLst>
          </p:cNvPr>
          <p:cNvSpPr txBox="1"/>
          <p:nvPr/>
        </p:nvSpPr>
        <p:spPr>
          <a:xfrm>
            <a:off x="6936002" y="1430923"/>
            <a:ext cx="3379849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Povežite izraz s njegovim značenjem.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76D97BA8-88C7-4305-A86D-33A293147314}"/>
              </a:ext>
            </a:extLst>
          </p:cNvPr>
          <p:cNvSpPr txBox="1"/>
          <p:nvPr/>
        </p:nvSpPr>
        <p:spPr>
          <a:xfrm>
            <a:off x="5630607" y="2472269"/>
            <a:ext cx="337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8F19D639-A495-497E-8FFE-8DB015E820E2}"/>
              </a:ext>
            </a:extLst>
          </p:cNvPr>
          <p:cNvSpPr txBox="1"/>
          <p:nvPr/>
        </p:nvSpPr>
        <p:spPr>
          <a:xfrm>
            <a:off x="5630607" y="2821839"/>
            <a:ext cx="337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D72385B7-5E72-4A6C-9F87-59468E0D5404}"/>
              </a:ext>
            </a:extLst>
          </p:cNvPr>
          <p:cNvSpPr txBox="1"/>
          <p:nvPr/>
        </p:nvSpPr>
        <p:spPr>
          <a:xfrm>
            <a:off x="5630607" y="3502134"/>
            <a:ext cx="337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E6336085-6883-471C-BC2E-AABE5043506F}"/>
              </a:ext>
            </a:extLst>
          </p:cNvPr>
          <p:cNvSpPr txBox="1"/>
          <p:nvPr/>
        </p:nvSpPr>
        <p:spPr>
          <a:xfrm>
            <a:off x="5641650" y="3163580"/>
            <a:ext cx="337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EEB54477-AB05-4288-B14F-53349116D3AB}"/>
              </a:ext>
            </a:extLst>
          </p:cNvPr>
          <p:cNvSpPr txBox="1"/>
          <p:nvPr/>
        </p:nvSpPr>
        <p:spPr>
          <a:xfrm>
            <a:off x="5641650" y="2157854"/>
            <a:ext cx="337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1807D618-770D-4F3F-92B9-C663A504FF7D}"/>
              </a:ext>
            </a:extLst>
          </p:cNvPr>
          <p:cNvSpPr txBox="1"/>
          <p:nvPr/>
        </p:nvSpPr>
        <p:spPr>
          <a:xfrm>
            <a:off x="5630607" y="1830675"/>
            <a:ext cx="337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6</a:t>
            </a: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F14FDFB4-24D8-4381-AAA4-BBBF6817D2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9183" y="4147317"/>
            <a:ext cx="8229600" cy="8953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06C8337A-2C36-41F4-AD44-FDBBC65DC841}"/>
              </a:ext>
            </a:extLst>
          </p:cNvPr>
          <p:cNvSpPr txBox="1"/>
          <p:nvPr/>
        </p:nvSpPr>
        <p:spPr>
          <a:xfrm>
            <a:off x="9365039" y="3978040"/>
            <a:ext cx="2392641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Definirajte sljedeće izraze. 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5F15640E-A446-4766-AA50-D91BDC5A365A}"/>
              </a:ext>
            </a:extLst>
          </p:cNvPr>
          <p:cNvSpPr txBox="1"/>
          <p:nvPr/>
        </p:nvSpPr>
        <p:spPr>
          <a:xfrm>
            <a:off x="175639" y="4354996"/>
            <a:ext cx="3469241" cy="2126864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T</a:t>
            </a:r>
            <a:r>
              <a:rPr lang="en-US" dirty="0" err="1"/>
              <a:t>alk</a:t>
            </a:r>
            <a:r>
              <a:rPr lang="en-US" dirty="0"/>
              <a:t> about these four different types of food, their characteristics, the good/bad sides, if they are expensive, if they are convenient, who eats them, etc. 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04364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B0B261A-B0BA-4A2A-9652-E3BE766B3B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D92B29E-F625-4ABD-8ADB-AE79322CA0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27C81AB3-290A-45A4-92CB-19E9C96594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261B8B14-765D-4190-A096-2B74AE6ACF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4718" y="1201738"/>
            <a:ext cx="9315450" cy="48006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36366667-3F93-4C2F-9B7C-E3DA4B16EA02}"/>
              </a:ext>
            </a:extLst>
          </p:cNvPr>
          <p:cNvSpPr txBox="1"/>
          <p:nvPr/>
        </p:nvSpPr>
        <p:spPr>
          <a:xfrm>
            <a:off x="381832" y="2407822"/>
            <a:ext cx="2392641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Povežite dijelove rečenica.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FB57E8FC-03A4-4002-9E48-4F37F15EFF32}"/>
              </a:ext>
            </a:extLst>
          </p:cNvPr>
          <p:cNvSpPr txBox="1"/>
          <p:nvPr/>
        </p:nvSpPr>
        <p:spPr>
          <a:xfrm>
            <a:off x="7457243" y="2688223"/>
            <a:ext cx="4083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D95CEBF2-6D70-4322-8758-9ED79928D08D}"/>
              </a:ext>
            </a:extLst>
          </p:cNvPr>
          <p:cNvSpPr txBox="1"/>
          <p:nvPr/>
        </p:nvSpPr>
        <p:spPr>
          <a:xfrm>
            <a:off x="7457243" y="3026777"/>
            <a:ext cx="4083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A3045141-643A-4307-A5F6-A97FDCF1B4FB}"/>
              </a:ext>
            </a:extLst>
          </p:cNvPr>
          <p:cNvSpPr txBox="1"/>
          <p:nvPr/>
        </p:nvSpPr>
        <p:spPr>
          <a:xfrm>
            <a:off x="7457243" y="3340686"/>
            <a:ext cx="4083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10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744242B0-69BE-44F2-83D8-2081C77FA67A}"/>
              </a:ext>
            </a:extLst>
          </p:cNvPr>
          <p:cNvSpPr txBox="1"/>
          <p:nvPr/>
        </p:nvSpPr>
        <p:spPr>
          <a:xfrm>
            <a:off x="7501964" y="3632948"/>
            <a:ext cx="4083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8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4B05D99F-DC86-4BD7-923F-5928B8CE2E0D}"/>
              </a:ext>
            </a:extLst>
          </p:cNvPr>
          <p:cNvSpPr txBox="1"/>
          <p:nvPr/>
        </p:nvSpPr>
        <p:spPr>
          <a:xfrm>
            <a:off x="7485355" y="3909258"/>
            <a:ext cx="4083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CBCA8736-831F-4B7C-A6EB-2F593E672E0A}"/>
              </a:ext>
            </a:extLst>
          </p:cNvPr>
          <p:cNvSpPr txBox="1"/>
          <p:nvPr/>
        </p:nvSpPr>
        <p:spPr>
          <a:xfrm>
            <a:off x="7485355" y="4201520"/>
            <a:ext cx="4083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9451FA12-42D7-49AE-AFED-3AD984AE2F2D}"/>
              </a:ext>
            </a:extLst>
          </p:cNvPr>
          <p:cNvSpPr txBox="1"/>
          <p:nvPr/>
        </p:nvSpPr>
        <p:spPr>
          <a:xfrm>
            <a:off x="7475331" y="4491494"/>
            <a:ext cx="4083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9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1533E09F-F53E-4FE4-ACEE-0782E57FF7E4}"/>
              </a:ext>
            </a:extLst>
          </p:cNvPr>
          <p:cNvSpPr txBox="1"/>
          <p:nvPr/>
        </p:nvSpPr>
        <p:spPr>
          <a:xfrm>
            <a:off x="7485355" y="4784113"/>
            <a:ext cx="4083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6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59E85852-ABC7-43AE-9936-0F41C57A0ACF}"/>
              </a:ext>
            </a:extLst>
          </p:cNvPr>
          <p:cNvSpPr txBox="1"/>
          <p:nvPr/>
        </p:nvSpPr>
        <p:spPr>
          <a:xfrm>
            <a:off x="7475331" y="5065377"/>
            <a:ext cx="4083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9ED60530-4B2B-4562-BBC0-5A557F2146B2}"/>
              </a:ext>
            </a:extLst>
          </p:cNvPr>
          <p:cNvSpPr txBox="1"/>
          <p:nvPr/>
        </p:nvSpPr>
        <p:spPr>
          <a:xfrm>
            <a:off x="7467599" y="5347077"/>
            <a:ext cx="4083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7</a:t>
            </a:r>
          </a:p>
        </p:txBody>
      </p:sp>
      <p:pic>
        <p:nvPicPr>
          <p:cNvPr id="18" name="Slika 17">
            <a:extLst>
              <a:ext uri="{FF2B5EF4-FFF2-40B4-BE49-F238E27FC236}">
                <a16:creationId xmlns:a16="http://schemas.microsoft.com/office/drawing/2014/main" id="{2416D20E-189C-4DC8-AEEA-6B1066E06D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153" y="398382"/>
            <a:ext cx="8134350" cy="4381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kstniOkvir 18">
            <a:extLst>
              <a:ext uri="{FF2B5EF4-FFF2-40B4-BE49-F238E27FC236}">
                <a16:creationId xmlns:a16="http://schemas.microsoft.com/office/drawing/2014/main" id="{E35BCA54-C98F-42F0-ADA4-CF7570388EB9}"/>
              </a:ext>
            </a:extLst>
          </p:cNvPr>
          <p:cNvSpPr txBox="1"/>
          <p:nvPr/>
        </p:nvSpPr>
        <p:spPr>
          <a:xfrm>
            <a:off x="8923630" y="178815"/>
            <a:ext cx="2392641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Slažeš li se s tvrdnjama? Odaberi tri tvrdnje koje ti se najviše sviđaju. 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AB7A3332-E1EA-4026-AC76-C4C736FC94B2}"/>
              </a:ext>
            </a:extLst>
          </p:cNvPr>
          <p:cNvSpPr txBox="1"/>
          <p:nvPr/>
        </p:nvSpPr>
        <p:spPr>
          <a:xfrm>
            <a:off x="177553" y="5403931"/>
            <a:ext cx="2463721" cy="923330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hr-HR" dirty="0" err="1"/>
              <a:t>Pay</a:t>
            </a:r>
            <a:r>
              <a:rPr lang="hr-HR" dirty="0"/>
              <a:t> </a:t>
            </a:r>
            <a:r>
              <a:rPr lang="hr-HR" dirty="0" err="1"/>
              <a:t>attention</a:t>
            </a:r>
            <a:r>
              <a:rPr lang="hr-HR" dirty="0"/>
              <a:t> to </a:t>
            </a:r>
            <a:r>
              <a:rPr lang="en-US" dirty="0"/>
              <a:t>the form of the verb in the sentences</a:t>
            </a:r>
            <a:r>
              <a:rPr lang="hr-H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0267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9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B0B261A-B0BA-4A2A-9652-E3BE766B3B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D92B29E-F625-4ABD-8ADB-AE79322CA0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27C81AB3-290A-45A4-92CB-19E9C96594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334F6547-8917-460B-9E12-AB3CE7B161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428" y="341312"/>
            <a:ext cx="4791075" cy="29146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hlinkClick r:id="rId5"/>
            <a:extLst>
              <a:ext uri="{FF2B5EF4-FFF2-40B4-BE49-F238E27FC236}">
                <a16:creationId xmlns:a16="http://schemas.microsoft.com/office/drawing/2014/main" id="{1A1B2E3F-C0BD-48E5-8418-9D302B0934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5517" y="4665888"/>
            <a:ext cx="2791982" cy="899312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4F82CBAD-7786-4475-824D-4D2C72D47384}"/>
              </a:ext>
            </a:extLst>
          </p:cNvPr>
          <p:cNvSpPr txBox="1"/>
          <p:nvPr/>
        </p:nvSpPr>
        <p:spPr>
          <a:xfrm>
            <a:off x="640879" y="3795538"/>
            <a:ext cx="2791982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pristupite igri za ponavljanje.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9B3CB0C6-A4AD-48A5-8947-F4DE27C4802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409" r="5162"/>
          <a:stretch/>
        </p:blipFill>
        <p:spPr>
          <a:xfrm>
            <a:off x="5448890" y="1600200"/>
            <a:ext cx="6620501" cy="47720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A993353B-7761-45B8-8FFA-E6C00FC28ADE}"/>
              </a:ext>
            </a:extLst>
          </p:cNvPr>
          <p:cNvSpPr txBox="1"/>
          <p:nvPr/>
        </p:nvSpPr>
        <p:spPr>
          <a:xfrm>
            <a:off x="8292969" y="636520"/>
            <a:ext cx="353298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144.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144.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4148F059-9EA1-4D0D-BCFD-5AB6FBA2FB23}"/>
              </a:ext>
            </a:extLst>
          </p:cNvPr>
          <p:cNvSpPr txBox="1"/>
          <p:nvPr/>
        </p:nvSpPr>
        <p:spPr>
          <a:xfrm>
            <a:off x="8883590" y="1801262"/>
            <a:ext cx="2791982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Pronađite 16 vrsta hrane i pića. 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94D29321-F5C2-4D0D-AA74-76D827EE145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63020" y="2768539"/>
            <a:ext cx="5435230" cy="360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30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B0B261A-B0BA-4A2A-9652-E3BE766B3B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D92B29E-F625-4ABD-8ADB-AE79322CA0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27C81AB3-290A-45A4-92CB-19E9C96594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46BA305D-6694-41BB-BD4C-A76B0A5EFB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103" y="440748"/>
            <a:ext cx="6400800" cy="59626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DCDB814D-F3E2-464B-85D3-F922B36E539D}"/>
              </a:ext>
            </a:extLst>
          </p:cNvPr>
          <p:cNvSpPr txBox="1"/>
          <p:nvPr/>
        </p:nvSpPr>
        <p:spPr>
          <a:xfrm>
            <a:off x="5655872" y="498484"/>
            <a:ext cx="2706893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Koje su vrste hrane opisane?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21E4D31F-9650-4727-B179-BCF758EED4CB}"/>
              </a:ext>
            </a:extLst>
          </p:cNvPr>
          <p:cNvSpPr txBox="1"/>
          <p:nvPr/>
        </p:nvSpPr>
        <p:spPr>
          <a:xfrm>
            <a:off x="1435566" y="1240560"/>
            <a:ext cx="4050834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genetically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modified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3590EECE-AB90-4710-943E-B63B046FC155}"/>
              </a:ext>
            </a:extLst>
          </p:cNvPr>
          <p:cNvSpPr txBox="1"/>
          <p:nvPr/>
        </p:nvSpPr>
        <p:spPr>
          <a:xfrm>
            <a:off x="1435566" y="1908956"/>
            <a:ext cx="1423044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hr-HR" sz="1600" dirty="0" err="1">
                <a:solidFill>
                  <a:srgbClr val="FF33CC"/>
                </a:solidFill>
              </a:rPr>
              <a:t>organic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E168C0A1-38C5-4049-90D7-2A35940793CB}"/>
              </a:ext>
            </a:extLst>
          </p:cNvPr>
          <p:cNvSpPr txBox="1"/>
          <p:nvPr/>
        </p:nvSpPr>
        <p:spPr>
          <a:xfrm>
            <a:off x="1524000" y="2563061"/>
            <a:ext cx="1192566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hr-HR" sz="1600" dirty="0" err="1">
                <a:solidFill>
                  <a:srgbClr val="FF33CC"/>
                </a:solidFill>
              </a:rPr>
              <a:t>canned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C666350D-1326-4BF6-A462-C86DD38041B8}"/>
              </a:ext>
            </a:extLst>
          </p:cNvPr>
          <p:cNvSpPr txBox="1"/>
          <p:nvPr/>
        </p:nvSpPr>
        <p:spPr>
          <a:xfrm>
            <a:off x="1430786" y="3186940"/>
            <a:ext cx="1192566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hr-HR" sz="1600" dirty="0" err="1">
                <a:solidFill>
                  <a:srgbClr val="FF33CC"/>
                </a:solidFill>
              </a:rPr>
              <a:t>frozen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E08CD225-5D50-49FC-8F31-306146507B47}"/>
              </a:ext>
            </a:extLst>
          </p:cNvPr>
          <p:cNvSpPr txBox="1"/>
          <p:nvPr/>
        </p:nvSpPr>
        <p:spPr>
          <a:xfrm>
            <a:off x="1094914" y="3857875"/>
            <a:ext cx="1192566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hr-HR" sz="1600" dirty="0" err="1">
                <a:solidFill>
                  <a:srgbClr val="FF33CC"/>
                </a:solidFill>
              </a:rPr>
              <a:t>junk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CDC2F6CA-C655-4C88-AA16-5AFC4E74511C}"/>
              </a:ext>
            </a:extLst>
          </p:cNvPr>
          <p:cNvSpPr txBox="1"/>
          <p:nvPr/>
        </p:nvSpPr>
        <p:spPr>
          <a:xfrm>
            <a:off x="1430786" y="4519637"/>
            <a:ext cx="2049261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hr-HR" sz="1600" dirty="0" err="1">
                <a:solidFill>
                  <a:srgbClr val="FF33CC"/>
                </a:solidFill>
              </a:rPr>
              <a:t>vegeterian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F1957FF7-4E65-498B-BF7B-53059ED847C7}"/>
              </a:ext>
            </a:extLst>
          </p:cNvPr>
          <p:cNvSpPr txBox="1"/>
          <p:nvPr/>
        </p:nvSpPr>
        <p:spPr>
          <a:xfrm>
            <a:off x="1430786" y="5239703"/>
            <a:ext cx="1192566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hr-HR" sz="1600" dirty="0" err="1">
                <a:solidFill>
                  <a:srgbClr val="FF33CC"/>
                </a:solidFill>
              </a:rPr>
              <a:t>cooked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23FFCAF2-1961-4E81-AA81-0A63A61596BF}"/>
              </a:ext>
            </a:extLst>
          </p:cNvPr>
          <p:cNvSpPr txBox="1"/>
          <p:nvPr/>
        </p:nvSpPr>
        <p:spPr>
          <a:xfrm>
            <a:off x="1134521" y="5941605"/>
            <a:ext cx="1192566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hr-HR" sz="1600" dirty="0" err="1">
                <a:solidFill>
                  <a:srgbClr val="FF33CC"/>
                </a:solidFill>
              </a:rPr>
              <a:t>fresh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14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B0B261A-B0BA-4A2A-9652-E3BE766B3B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D92B29E-F625-4ABD-8ADB-AE79322CA0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27C81AB3-290A-45A4-92CB-19E9C96594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23C48C36-CDE3-4D42-8F7E-DDDE5F40C1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784" y="1432718"/>
            <a:ext cx="7896225" cy="48863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0F90C1E6-99BF-4328-B250-7B10127A2E64}"/>
              </a:ext>
            </a:extLst>
          </p:cNvPr>
          <p:cNvSpPr txBox="1"/>
          <p:nvPr/>
        </p:nvSpPr>
        <p:spPr>
          <a:xfrm>
            <a:off x="613784" y="308987"/>
            <a:ext cx="353298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142.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142.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B817ED1B-306B-4786-BCDD-B45C8A0055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4046" y="2001838"/>
            <a:ext cx="7229475" cy="4095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84A0D92D-3EC5-4964-835B-05299F21EA0F}"/>
              </a:ext>
            </a:extLst>
          </p:cNvPr>
          <p:cNvSpPr txBox="1"/>
          <p:nvPr/>
        </p:nvSpPr>
        <p:spPr>
          <a:xfrm>
            <a:off x="6713442" y="2640014"/>
            <a:ext cx="4828656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Radite u grupama. Pojasnite zašto je potrebno slijediti navedene savjete kako biste ostali zdravi i u formi. </a:t>
            </a:r>
          </a:p>
        </p:txBody>
      </p:sp>
    </p:spTree>
    <p:extLst>
      <p:ext uri="{BB962C8B-B14F-4D97-AF65-F5344CB8AC3E}">
        <p14:creationId xmlns:p14="http://schemas.microsoft.com/office/powerpoint/2010/main" val="108020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lika 7">
            <a:extLst>
              <a:ext uri="{FF2B5EF4-FFF2-40B4-BE49-F238E27FC236}">
                <a16:creationId xmlns:a16="http://schemas.microsoft.com/office/drawing/2014/main" id="{2E2E0531-6B9E-467D-9BC4-CB73920123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0C0D8132-1DEF-4F7F-B49B-94EFB6E4D7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2985" y="92592"/>
            <a:ext cx="7268754" cy="197896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63E757CD-629A-41AC-ABA9-8CC7C1C2A71E}"/>
              </a:ext>
            </a:extLst>
          </p:cNvPr>
          <p:cNvSpPr txBox="1"/>
          <p:nvPr/>
        </p:nvSpPr>
        <p:spPr>
          <a:xfrm>
            <a:off x="284284" y="624781"/>
            <a:ext cx="2902600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Pročitajte članak i provjerite odgovore. 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1D23EE2D-EECE-4C94-AE6F-8708E0C7CC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7642" y="2710194"/>
            <a:ext cx="2886075" cy="4476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0CB85332-014E-4D76-B00A-F886FF0922A6}"/>
              </a:ext>
            </a:extLst>
          </p:cNvPr>
          <p:cNvSpPr txBox="1"/>
          <p:nvPr/>
        </p:nvSpPr>
        <p:spPr>
          <a:xfrm>
            <a:off x="532859" y="3259723"/>
            <a:ext cx="2902600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Nastavite čitati i saznajte zašto. </a:t>
            </a:r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id="{B97DA41F-14F0-45E7-B3E0-41CD690498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8319" y="2210359"/>
            <a:ext cx="7268754" cy="453824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F953DA3C-4549-450B-9219-2B422425D86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184" r="2754"/>
          <a:stretch/>
        </p:blipFill>
        <p:spPr>
          <a:xfrm>
            <a:off x="174927" y="4398956"/>
            <a:ext cx="4363291" cy="1285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79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4" ma:contentTypeDescription="Create a new document." ma:contentTypeScope="" ma:versionID="8026e9ec43851b1d53d1d14a1a9f728f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4bebe677f9e2fa051e10a1bf7d4a71ff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ABC37E5-3CAA-4680-A9EE-E0DCFB2C8EDD}">
  <ds:schemaRefs>
    <ds:schemaRef ds:uri="http://schemas.openxmlformats.org/package/2006/metadata/core-properties"/>
    <ds:schemaRef ds:uri="bc5181c4-fcd9-45fa-ba56-972b2cdced3c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26f38477-cd9e-4a74-ae07-d74695e5afee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55065CD-7661-424D-90CB-D0183ECA2D2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62DB535-ADAF-4ABC-BEFA-30932C5340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307</Words>
  <Application>Microsoft Office PowerPoint</Application>
  <PresentationFormat>Široki zaslon</PresentationFormat>
  <Paragraphs>84</Paragraphs>
  <Slides>9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8</cp:revision>
  <dcterms:created xsi:type="dcterms:W3CDTF">2022-03-28T01:21:14Z</dcterms:created>
  <dcterms:modified xsi:type="dcterms:W3CDTF">2022-03-28T11:21:15Z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